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53" r:id="rId14"/>
    <p:sldId id="354" r:id="rId15"/>
    <p:sldId id="355" r:id="rId16"/>
    <p:sldId id="356" r:id="rId17"/>
    <p:sldId id="357" r:id="rId18"/>
    <p:sldId id="358" r:id="rId19"/>
    <p:sldId id="359" r:id="rId20"/>
    <p:sldId id="360" r:id="rId21"/>
    <p:sldId id="361" r:id="rId22"/>
    <p:sldId id="362" r:id="rId23"/>
    <p:sldId id="363" r:id="rId24"/>
    <p:sldId id="364" r:id="rId25"/>
    <p:sldId id="335" r:id="rId26"/>
    <p:sldId id="336" r:id="rId27"/>
    <p:sldId id="337" r:id="rId28"/>
    <p:sldId id="338" r:id="rId29"/>
    <p:sldId id="339" r:id="rId30"/>
    <p:sldId id="340" r:id="rId31"/>
    <p:sldId id="341" r:id="rId32"/>
    <p:sldId id="342" r:id="rId33"/>
    <p:sldId id="343" r:id="rId34"/>
    <p:sldId id="344" r:id="rId35"/>
    <p:sldId id="345" r:id="rId36"/>
    <p:sldId id="346" r:id="rId37"/>
    <p:sldId id="347" r:id="rId38"/>
    <p:sldId id="348" r:id="rId39"/>
    <p:sldId id="349" r:id="rId40"/>
    <p:sldId id="350" r:id="rId41"/>
    <p:sldId id="351" r:id="rId42"/>
    <p:sldId id="352" r:id="rId43"/>
    <p:sldId id="365" r:id="rId44"/>
    <p:sldId id="366" r:id="rId45"/>
    <p:sldId id="367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3067050"/>
            <a:ext cx="96678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823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5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38275"/>
            <a:ext cx="117062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0277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1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8860"/>
            <a:ext cx="10284271" cy="55545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28750"/>
            <a:ext cx="117348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39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6632"/>
            <a:ext cx="7634980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9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205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54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01015"/>
            <a:ext cx="10121205" cy="52683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377085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34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8750"/>
            <a:ext cx="116205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14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793088" cy="540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07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266825"/>
            <a:ext cx="104489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07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64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58240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645024"/>
            <a:ext cx="9382125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81581" y="164215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8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871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48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14537"/>
            <a:ext cx="116490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82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980728"/>
            <a:ext cx="85725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6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95500"/>
            <a:ext cx="115062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9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81150"/>
            <a:ext cx="115633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7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62162"/>
            <a:ext cx="116109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050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916832"/>
            <a:ext cx="58864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2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29192" cy="520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00175"/>
            <a:ext cx="117062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310439" cy="596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528887"/>
            <a:ext cx="1077277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511344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8116" y="3506766"/>
            <a:ext cx="45903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5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918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5" y="2348880"/>
            <a:ext cx="49591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450" y="3355878"/>
            <a:ext cx="111747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8461" y="4362875"/>
            <a:ext cx="23592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264" y="5335149"/>
            <a:ext cx="23592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84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33847"/>
            <a:ext cx="107251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81522"/>
            <a:ext cx="10153128" cy="2739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50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7727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653136"/>
            <a:ext cx="1063250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2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4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156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445" y="2420888"/>
            <a:ext cx="98774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692696"/>
            <a:ext cx="7416824" cy="571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3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719262"/>
            <a:ext cx="99250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6876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29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71687"/>
            <a:ext cx="107442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104963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30702" y="3104963"/>
            <a:ext cx="28537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25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609725"/>
            <a:ext cx="107442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554" y="2564904"/>
            <a:ext cx="13680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560327"/>
            <a:ext cx="13680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439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71625"/>
            <a:ext cx="106680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219325"/>
            <a:ext cx="99345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61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019300"/>
            <a:ext cx="10715625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400506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40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58230"/>
            <a:ext cx="10791825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4221088"/>
            <a:ext cx="9932416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90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900112"/>
            <a:ext cx="72961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7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52625"/>
            <a:ext cx="115824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84482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6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43100"/>
            <a:ext cx="116967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47862"/>
            <a:ext cx="115919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1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2025-12-02T22:16:41Z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